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DEAD9-80ED-49C2-885E-B9048CDDFC73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D486-2F20-4BED-930E-ACE066415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4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DEAD9-80ED-49C2-885E-B9048CDDFC73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D486-2F20-4BED-930E-ACE066415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687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DEAD9-80ED-49C2-885E-B9048CDDFC73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D486-2F20-4BED-930E-ACE066415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55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DEAD9-80ED-49C2-885E-B9048CDDFC73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D486-2F20-4BED-930E-ACE066415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0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DEAD9-80ED-49C2-885E-B9048CDDFC73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D486-2F20-4BED-930E-ACE066415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333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DEAD9-80ED-49C2-885E-B9048CDDFC73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D486-2F20-4BED-930E-ACE066415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85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DEAD9-80ED-49C2-885E-B9048CDDFC73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D486-2F20-4BED-930E-ACE066415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98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DEAD9-80ED-49C2-885E-B9048CDDFC73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D486-2F20-4BED-930E-ACE066415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20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DEAD9-80ED-49C2-885E-B9048CDDFC73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D486-2F20-4BED-930E-ACE066415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6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DEAD9-80ED-49C2-885E-B9048CDDFC73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D486-2F20-4BED-930E-ACE066415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41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DEAD9-80ED-49C2-885E-B9048CDDFC73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D486-2F20-4BED-930E-ACE066415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3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DEAD9-80ED-49C2-885E-B9048CDDFC73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6D486-2F20-4BED-930E-ACE066415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6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2762251"/>
          </a:xfrm>
          <a:solidFill>
            <a:srgbClr val="0070C0"/>
          </a:solidFill>
          <a:ln w="76200"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Sentence Structure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81400"/>
            <a:ext cx="7772400" cy="1678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79938" y="3505200"/>
            <a:ext cx="7772400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Mrs. Lynn Mora</a:t>
            </a:r>
          </a:p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Fall 2014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11430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Surface detects two monitors so it displays one in presenter’s few.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27432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instructor view provides a writing tool to annotate slides.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20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latin typeface="Baskerville Old Face" panose="02020602080505020303" pitchFamily="18" charset="0"/>
              </a:rPr>
              <a:t>Sentence Components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Californian FB" panose="0207040306080B030204" pitchFamily="18" charset="0"/>
              </a:rPr>
              <a:t>In order to be considered complete, a sentence must have certain parts:</a:t>
            </a:r>
          </a:p>
          <a:p>
            <a:pPr marL="514350" indent="-514350">
              <a:buAutoNum type="arabicPeriod"/>
            </a:pPr>
            <a:r>
              <a:rPr lang="en-US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A </a:t>
            </a:r>
            <a:r>
              <a:rPr lang="en-US" sz="44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subject</a:t>
            </a:r>
            <a:r>
              <a:rPr lang="en-US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—the part of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the sentence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containing a </a:t>
            </a:r>
            <a:r>
              <a:rPr lang="en-US" sz="4400" b="1" u="sng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noun or </a:t>
            </a:r>
          </a:p>
          <a:p>
            <a:pPr marL="0" indent="0">
              <a:buNone/>
            </a:pPr>
            <a:r>
              <a:rPr lang="en-US" sz="4400" b="1" dirty="0">
                <a:solidFill>
                  <a:srgbClr val="7030A0"/>
                </a:solidFill>
                <a:latin typeface="Arial Black" panose="020B0A04020102020204" pitchFamily="34" charset="0"/>
              </a:rPr>
              <a:t>	</a:t>
            </a:r>
            <a:r>
              <a:rPr lang="en-US" sz="44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			</a:t>
            </a:r>
            <a:r>
              <a:rPr lang="en-US" sz="4400" b="1" u="sng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pronoun</a:t>
            </a:r>
            <a:endParaRPr lang="en-US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Ex: textbook, </a:t>
            </a:r>
          </a:p>
          <a:p>
            <a:pPr marL="0" indent="0">
              <a:buNone/>
            </a:pPr>
            <a:r>
              <a:rPr lang="en-US" sz="480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            editor,</a:t>
            </a:r>
          </a:p>
          <a:p>
            <a:pPr marL="0" indent="0">
              <a:buNone/>
            </a:pPr>
            <a:r>
              <a:rPr lang="en-US" sz="4800" dirty="0">
                <a:solidFill>
                  <a:srgbClr val="7030A0"/>
                </a:solidFill>
                <a:latin typeface="Arial Black" panose="020B0A04020102020204" pitchFamily="34" charset="0"/>
              </a:rPr>
              <a:t>	</a:t>
            </a:r>
            <a:r>
              <a:rPr lang="en-US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		she,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6600" y="3505200"/>
            <a:ext cx="2057400" cy="1569660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Remember, a </a:t>
            </a:r>
            <a:r>
              <a:rPr lang="en-US" sz="2400" b="1" u="sng" dirty="0" smtClean="0"/>
              <a:t>noun</a:t>
            </a:r>
            <a:r>
              <a:rPr lang="en-US" sz="2400" b="1" dirty="0" smtClean="0"/>
              <a:t> is a </a:t>
            </a:r>
            <a:r>
              <a:rPr lang="en-US" sz="2400" b="1" u="sng" dirty="0" smtClean="0"/>
              <a:t>person, place, thing,</a:t>
            </a:r>
            <a:r>
              <a:rPr lang="en-US" sz="2400" b="1" dirty="0" smtClean="0"/>
              <a:t> or </a:t>
            </a:r>
            <a:r>
              <a:rPr lang="en-US" sz="2400" b="1" u="sng" dirty="0" smtClean="0"/>
              <a:t>idea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  <p:pic>
        <p:nvPicPr>
          <p:cNvPr id="3077" name="Picture 5" descr="C:\Users\Admin\AppData\Local\Microsoft\Windows\Temporary Internet Files\Content.IE5\51NT7FPU\MP900411777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570" y="4803957"/>
            <a:ext cx="1366019" cy="205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AppData\Local\Microsoft\Windows\Temporary Internet Files\Content.IE5\U2FWZ5P3\MC90043266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18160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22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Sentence Components, cont.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2. </a:t>
            </a: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A predicate—the part of the sentence containing a </a:t>
            </a:r>
            <a:r>
              <a:rPr lang="en-US" sz="4800" u="sng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verb</a:t>
            </a:r>
          </a:p>
          <a:p>
            <a:pPr marL="0" indent="0">
              <a:buNone/>
            </a:pPr>
            <a:endParaRPr lang="en-US" sz="4800" u="sng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Ex: fell,       revised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Bent Arrow 4"/>
          <p:cNvSpPr/>
          <p:nvPr/>
        </p:nvSpPr>
        <p:spPr>
          <a:xfrm rot="5400000">
            <a:off x="3048000" y="4953000"/>
            <a:ext cx="1143000" cy="8382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098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953000"/>
            <a:ext cx="1348032" cy="137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41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4631</TotalTime>
  <Words>96</Words>
  <Application>Microsoft Office PowerPoint</Application>
  <PresentationFormat>On-screen Show (4:3)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Arial Black</vt:lpstr>
      <vt:lpstr>Baskerville Old Face</vt:lpstr>
      <vt:lpstr>Calibri</vt:lpstr>
      <vt:lpstr>Californian FB</vt:lpstr>
      <vt:lpstr>Office Theme</vt:lpstr>
      <vt:lpstr>Sentence Structure</vt:lpstr>
      <vt:lpstr>Sentence Components</vt:lpstr>
      <vt:lpstr>Sentence Components, cont.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Sentence Structure</dc:title>
  <dc:creator>Admin</dc:creator>
  <cp:lastModifiedBy>Brown, Raymon R.</cp:lastModifiedBy>
  <cp:revision>50</cp:revision>
  <dcterms:created xsi:type="dcterms:W3CDTF">2014-08-23T22:06:34Z</dcterms:created>
  <dcterms:modified xsi:type="dcterms:W3CDTF">2015-09-27T22:54:08Z</dcterms:modified>
</cp:coreProperties>
</file>